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dirty="0"/>
              <a:t>Sources: 1. </a:t>
            </a:r>
            <a:r>
              <a:rPr lang="en-GB" altLang="ja-JP" sz="1000" dirty="0">
                <a:hlinkClick r:id="rId3"/>
              </a:rPr>
              <a:t>National ALS Registry Dashboard</a:t>
            </a:r>
            <a:r>
              <a:rPr lang="en-US" altLang="ja-JP" sz="1000" dirty="0"/>
              <a:t>; 2. </a:t>
            </a:r>
            <a:r>
              <a:rPr lang="en-US" sz="1000" dirty="0">
                <a:hlinkClick r:id="rId4"/>
              </a:rPr>
              <a:t>Amyotrophic Lateral Sclerosis (ALS)</a:t>
            </a:r>
            <a:r>
              <a:rPr lang="en-US" sz="1000" dirty="0"/>
              <a:t> 3. </a:t>
            </a:r>
            <a:r>
              <a:rPr lang="en-US" sz="1000" dirty="0">
                <a:hlinkClick r:id="rId5"/>
              </a:rPr>
              <a:t>Stages of ALS</a:t>
            </a:r>
            <a:r>
              <a:rPr lang="en-US" sz="1000" dirty="0"/>
              <a:t> 4. </a:t>
            </a:r>
            <a:r>
              <a:rPr lang="en-US" sz="1000" dirty="0">
                <a:hlinkClick r:id="rId6"/>
              </a:rPr>
              <a:t>Amyotrophic Lateral Sclerosis (ALS): What It Is &amp; Symptoms</a:t>
            </a:r>
            <a:r>
              <a:rPr lang="en-US" sz="1000" dirty="0"/>
              <a:t> 5. Picture from </a:t>
            </a:r>
            <a:r>
              <a:rPr lang="en-US" sz="1000" dirty="0">
                <a:hlinkClick r:id="rId7"/>
              </a:rPr>
              <a:t>Understanding ALS: Symptoms, Causes, and Support | ALS United Greater NY</a:t>
            </a:r>
            <a:endParaRPr lang="en-US" sz="1000" dirty="0"/>
          </a:p>
          <a:p>
            <a:endParaRPr lang="en-US" altLang="ja-JP" sz="1000" dirty="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1970</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